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7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73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9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726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3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97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3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1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8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2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21FC7-3BF3-4147-A31F-FBF60E855CA1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F2F41-C70E-437F-96A2-11FD56579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3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Гемопоэтические стволовые клетки.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3"/>
            <a:ext cx="7772400" cy="1747837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Лектор – проф. </a:t>
            </a:r>
            <a:r>
              <a:rPr lang="ru-RU" dirty="0" err="1" smtClean="0"/>
              <a:t>Т.М.Шалахметова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13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ГСК широко использовались для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алло трансплантаций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десятилетий, хотя мало было известно об их миграции, выживании, самообновлении и дифференциации.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недавнего времени стволовые клетки в костном мозге считали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специфичными для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многочисленные эксперименты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включающие клинические испытания, показали образование различных тканей, например,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мышечных,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нервных клеток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после трансплантации медуллярных клеток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и, таким образом,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опровергнули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эту догму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Фактически, доказательства такой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трасдифференцировки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ГСК все еще отсутствуют, и данные могут быть получены при изучении дифференцировки других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мультипотентных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присутствующих в костном мозге, таких, как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и более примитивные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мультипотентные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взрослые зародышевые клетки и клетки побочной популяции.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236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показано, что стволовые клетки из различных тканей способны дифференцироваться в клетки, характерные для отдельных тканей, по-видимому, в ответ на сигналы микроокружения. Это иерархическая пластичность.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как человеческие, так и мышиные клетки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нейросферы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потенциал дифференцироваться в нейроны,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олигодендритные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продуцировали гемопоэтические стволовые клетки при пересадке в 3,5 дневные бластомеры овцы или мыши.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свойства гемопоэтической стволовой клетки, которые заставляют предположить, что это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высокопластичная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 обладает способностью быстро изменять свой мембранный фенотип и проявляет необычную направленную подвижность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пластичность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вызванная фазами клеточного цикла, должна быть рассматриваема, как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фенотипа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гемопоэтических стволовых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клеток.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черта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528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1" y="365126"/>
            <a:ext cx="7886700" cy="63491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Нормальный устойчивый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в микроокружении костного мозга.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Растворимые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также как контактные взаимодействия между гемопоэтическими клетками и микроокружением костного мозга, диктуют судьбу гемопоэтических клеток 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прогениторных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последние десять лет стало ясно, что клетка-клетка и клетка -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экстраклеточный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матрикс взаимодействия через рецепторы адгезии играют главную роль в гемопоэтическом процессе.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резиденции стволовых клеток, так же, как и 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хоуминга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стволовых клеток и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прогениторных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в костном мозге в месте поселения клеток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трансплантанта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клеток. </a:t>
            </a:r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рецепторы адгезии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важную роль в регуляции поведения клеток, либо через прямую активацию сигнальных путей, важных для выживания клеток, клеточного роста и судьбы клеток или модулировании ответов на факторы роста.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ненормальностей, видимых в этих взаимодействиях при болезнях гемопоэтической системы, поможет развить лучшие терапевтические стратегии, основанные на патогенезе этих болезней.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750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365126"/>
            <a:ext cx="8123464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ГСК являются привлекательной мишенью для генной терапии генетических болезней иммунной и гемопоэтической систем, и для лекарство - резистентных стратегий, в которых гены, ответственные за резистентность к различным хемотерапевтическим агентам,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преобразовываются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относительно легко получить пункцией костного мозга.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Поддержание зрелых клеток крови требует присутствия гемопоэтических стволовых клеток, характеристиками которых являются способность к самообновлению и образование дифференцированного потомства.</a:t>
            </a: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гемопоэтические стволовые клетки способны образовывать не только клетки крови, но и другие типы клеток. В настоящее время создаются способы увеличивающие выход ГСК из костного мозга. ГСК являются важнейшим источником получения собственных стволовых клеток.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12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958" y="500063"/>
            <a:ext cx="8030392" cy="34902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гемопоэтических стволовых клеток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958" y="849087"/>
            <a:ext cx="8030392" cy="590441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Гемопоэтические стволовые клетки считаются наиболее изученным стволовым источником, что во многом связано с их использованием в клинике при трансплантации костного мозга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зрелые потомки ГСК - наиболее доступные клеточные элементы, каждый из которых (эритроциты, лейкоциты, лимфоциты, моноциты/макрофаги и тромбоциты) тщательно изучался на всех уровнях - от световой до электронной микроскопии, от биохимических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иммунофенотипических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до идентификации методами ПЦР-анализа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проведенный мониторинг морфологических, ультраструктурных, биохимических,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иммунофенотипических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биофизических и геномных параметров ГСК так и не позволил получить ответы на многие проблемные вопросы, решение которых необходимо для развития клеточной трансплантологии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сих пор не установлены механизмы стабилизации ГСК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дормантном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(покоящемся)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состоянии, их активации, выхода на этап симметричного или асимметричного деления, а главное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образованию настолько функционально разных форменных элементов крови, как эритроциты, лейкоциты, лимфоциты и тромбоциты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161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0"/>
            <a:ext cx="7992836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 костном мозге клеток с фенотипом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СD34,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которые являются родоначальниками как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гемопоэтических стволовых клеток,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поставило вопрос о существовании наиболее ранних, приближенных к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СD34-негативным клеткам предшественников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клеточной дифференцировки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стромальную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гемопоэтическую линии.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длительного культивирования была получена так называемая долгосрочная культура “инициирующих'’ клеток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culture-initiating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LTC-IC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Время жизни таких клеток-предшественников с колониеобразующей активностью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стромальной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 костного мозга при определенном сочетании факторов роста превышает 5 недель, тогда как жизнеспособность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колониеобразующих единиц (КОЕ) в культуре составляет всего 3 недели.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считается, что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LTC-IC - функциональный аналог ГСК,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поскольку при высоком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репопуляционном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потенциале около 20% LTC-IC характеризуются фенотипом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CD34+CD38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проявляют высокую способность к самообновлению.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встречаются в костном мозге человека с частотой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1:50 000.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близкими к ГСК следует признать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миелоидо-лимфоидоинициирующие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получают в условиях долгосрочного (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недель) культивирования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Такие клетки, обозначенные как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среди клеток костного мозга человека встречаются в 10 раз реже, чем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LTC-IC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формируют клеточные линии как миелоидного, так и лимфоидного ростков кроветворения.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13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248194"/>
            <a:ext cx="8699862" cy="66098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Маркировка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гемопоэтических стволовых клеток с помощью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моноклональных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антител с последующей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иммунофенотипической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идентификацией является основным методом опознавания и избирательной сортировки кроветворных клеток со стволовым потенциалом,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клиническое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выделенных таким образом ГСК ограничено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Блокировка антителами рецептора CD34 или других маркерных антигенов в процессе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иммунопозитивного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сортинга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неизбежно изменяет свойства клетки, выделенной с его помощью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предпочтительным считается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иммунонегативное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выделение ГСК на магнитных колонках. Однако и в этом случае для сортировки, как правило, используются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моноклональные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антитела, фиксированные на металлическом носителе. Кроме того, что немаловажно, оба метода выделения ГСК основаны на фенотипических, а не на функциональных характеристиках.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исследователи предпочитают использовать анализ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клоногенных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параметров ГСК, что позволяет по размеру и составу колоний определить степень зрелости и направление дифференцировки клеток-предшественников.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в процессе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клеток и число их типов в колонии уменьшается.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8527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9817"/>
            <a:ext cx="7992836" cy="60071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Гемопоэтическая стволовая клетка и ее ранняя дочерняя клетка, получившая название “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гранулоцито-эритроцито-моноцито-мегакариоцитоколониеобразующая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СFU-GЕММ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создают в культуре большие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мультилинейные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колонии, содержащие, соответственно, гранулоциты, эритроциты, моноциты и мегакариоциты.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Находящаяся ниже по линии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гранулоцито-моноцитоколониеобразующая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единица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(СFU-GМ)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колонии гранулоцитов и макрофагов, 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гранулоцитарная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колониеобразующая единица (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СFU-G)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только мелкую колонию зрелых гранулоцитов.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эритроцитарный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предшественник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бурстообразующая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единица эритроцитов (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СFU-Е)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является источником крупных, а более зрелая колониеобразующая единица эритроцитов (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СFU-Е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мелких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эритроцитарных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колоний.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общей совокупности, при росте клеток на полутвердых средах можно идентифицировать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клетки, образующие шесть типов миелоидных колоний: СFU-GЕММ, СFU-GМ, СFU-G, СFU-М, ВFU-Е и СFU-Е).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393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365126"/>
            <a:ext cx="8045087" cy="637530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взрослого человека около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1/3 триллиона клеток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крови в сутки продуцируются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нормальном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кроветворении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такого интенсивного процесса новообразования клеток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 или клетки, способные к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самовоспроизводству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бессмертные клетки, дочерние элементы которых могут не отличаться от исходной как по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пролиферативному потенциалу, так и по набору доступных дифференцировок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клетка, обладающая по меньшей мере двумя свойствами, а именно, способностью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самоподдержанию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способностью к дифференцировке (не важно, в одном или в нескольких направлениях)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стволовой клеткой любой обновляющейся ткани (кроветворная система, кожа, кишечник и др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Установлено, что стволовые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способны восстанавливать кроветворение у облученных животных (радиозащитное действие), длительно поддерживать кроветворение и образовывать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колонеобразующие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единицы селезенки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(двенадцатидневные селезеночные колонии), дающие начало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гранулоцитарным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моноцитарным,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эритроидным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мегакариоцитарным и лимфоидным колониям. </a:t>
            </a: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9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365126"/>
            <a:ext cx="8071213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клетки гемопоэтического происхождения образуются из примитивных стволовых клеток, локализованных в костном мозге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см.схему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дающих начало клеткам четырех основных направлений дифференцировки: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эритроидного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(эритроциты),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мегакариоцитарного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(тромбоциты),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миелоидного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(гранулоциты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моноядерные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фагоциты) 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лимфоидного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(лимфоциты).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Дивергенция общего стволового элемента происходит на самом раннем этапе костномозговой дифференцировки.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Антигенпрезентирующие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в основном, но не исключительно, развиваются из миелоидных клеток-предшественников.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миелоидного и лимфоидного ряда наиболее важны для функционирования иммунной системы.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Лимфопоэтическая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своловая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 определяет две самостоятельные линии развития, приводящие к образованию Т-клеток и В -клеток.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93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образующаяся из ГСК клетка-предшественник представляет собой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колониеобразующуюся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единицу (КОЕ),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определяет линии развития, приводящие к образованию гранулоцитов, эритроцитов, моноцитов и мегакариоцитов.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Созревание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клеток происходит под влиянием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колониестимумулирующих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факторов (КСФ) и ряда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интерлейкинов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ИЛ-1, ИЛ-3, ИЛ -4, ИЛ-5 и ИЛ-6.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играют важную роль в положительной регуляции (стимуляции)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продуцируются, главным образом,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стромальными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клетками костного мозга , но также и зрелыми формами дифференцированных миелоидных и лимфоидных клеток.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цитокины (например, ТРФ-бета ) могут осуществлять понижающую регуляцию (подавление)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380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823" y="365126"/>
            <a:ext cx="8136527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всех клеток как лимфоидного, так и миелоидного ряда время жизни ограничено, и все они непрерывно образуются.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млекопитающих в период внутриутробного развития ГСК присутствуют в желточном мешке,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печени,селезенке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костном мозге.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взрослом организме гемопоэтические стволовые клетки находятся в основном в костном мозге, где они в норме довольно редко делятся, производя новые стволовые клетки (самообновление).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спасти от последствий облучения в летальных дозах введением клеток костного мозга, которые заселяют его лимфоидную и миелоидную ткани.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19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://medbiol.ru/medbiol/physiology/images/hemopoez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248194"/>
            <a:ext cx="7886699" cy="6492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6927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9006"/>
            <a:ext cx="8058150" cy="596795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Плюрипотентные стволовые клетки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дают начало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коммитированным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клеткам-предшественницам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уже необратимо определились как предки кровяных клеток одного или нескольких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Полагают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делятся быстро, но ограниченное число раз, при этом делятся они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воздействием факторов микроокружения: соседних клеток и растворимых или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мембраносвязанных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цитокинов.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такой серии делений клетки эти становятся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дифференцированными, обычно больше не делятся и погибают через несколько дней или недель. </a:t>
            </a: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Плюрипотентные стволовые клетки малочисленны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их трудно распознавать, и все еще неясно, как они выбирают свой путь среди разных вариантов развития. Программирование клеточных делений и выведение клеток на определенный путь дифференцировки (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видимо, включают в себя и случайные события.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182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222070"/>
            <a:ext cx="8595360" cy="66359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Стволовая клетка плюрипотентна, т.к. дает начало многим видам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терминально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дифференцированных клеток. Что касается клеток крови, то эксперименты показывают, что все классы клеток крови - и миелоидных и лимфоидных - происходят 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общей гемопоэтической стволовой клетки. 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Гемопоэтическая стволовая клетка развивается следующим образом. 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эмбриона </a:t>
            </a:r>
            <a:r>
              <a:rPr lang="ru-RU" sz="3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начинается в желточном мешке, но по мере развития эта функция переходит к печени плода и, наконец, к косному мозгу,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где и продолжается в течение всей жизни.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Гемопоэтическая 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стволовая клетка, дающая начало всем элементам крови, плюрипотентна и заселяет другие гемо- и </a:t>
            </a:r>
            <a:r>
              <a:rPr lang="ru-RU" sz="3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лимфопоэтические</a:t>
            </a:r>
            <a:r>
              <a:rPr lang="ru-RU" sz="3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и самовоспроизводится, превращаясь в новые стволовые клетки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взрослом организме гемопоэтические стволовые клетки находятся главным образом в костном мозге, где они в норме довольно редко делятся, производя новые стволовые клетки (самообновление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Клетку-предшественницу, дающую в культуре клеток начало колонии эритроцитов, называют колониеобразующей единицей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эритроидного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ряда, или КОЭ -Э , и она дает начало зрелым эритроцитам после шести или даже меньшего числа циклов деления. КОЕ-Э еще не содержит гемоглобин. </a:t>
            </a: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238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074" y="365126"/>
            <a:ext cx="8084276" cy="629693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Гемопоэтические стволовые клетки (ГСК) определяются по их способности давать все гемопоэтические линии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поддерживать образование этих клеток в течение всей жизни человека.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надежных прямых маркеров ГСК, их идентификация и подсчет зависят от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мультилинейных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репопуляции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Необыкновенно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встречаемость ГСК в любой ткани 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специфического ГСК фенотипа сделали их очистку и характеристику весьма трудной задачей.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ГСК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примитивные гемопоэтические клетки могут быть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зрелых клеток крови по отсутствию у них линия 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специфичных маркеров и присутствию некоторых других поверхностных антигенов, таких, как CD133 (для человеческих клеток) и c-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Sca-1 (у мышиных клеток).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субпопуляций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примитивных гемопоэтических клеток привел к созданию нескольких процедур для изоляции клеточных популяций, которые сильно обогащены клетками, проявляющими активность стволовых клеток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для получения этих клеток с высоким выходом были важны для практического использовании таких наработок.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023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</TotalTime>
  <Words>2045</Words>
  <Application>Microsoft Office PowerPoint</Application>
  <PresentationFormat>Экран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Гемопоэтические стволовые клетки.  Общая характеристика.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Источники гемопоэтических стволовых клеток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Гемопоэтические стволовые клетки.  Общая характеристика.</dc:title>
  <dc:creator>User</dc:creator>
  <cp:lastModifiedBy>User</cp:lastModifiedBy>
  <cp:revision>31</cp:revision>
  <dcterms:created xsi:type="dcterms:W3CDTF">2021-03-24T06:36:18Z</dcterms:created>
  <dcterms:modified xsi:type="dcterms:W3CDTF">2021-03-25T07:58:20Z</dcterms:modified>
</cp:coreProperties>
</file>